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  <p:bold r:id="rId14"/>
      <p:boldItalic r:id="rId15"/>
    </p:embeddedFont>
    <p:embeddedFont>
      <p:font typeface="Roboto Bold" pitchFamily="2" charset="0"/>
      <p:bold r:id="rId16"/>
    </p:embeddedFont>
    <p:embeddedFont>
      <p:font typeface="Roboto Slab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733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0380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DC2014-AB43-7206-3CC7-23A96FC68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5E06BF-EADE-7433-FD37-C95CE6277E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DA5D72-E1F5-DE6D-2298-CDEBBD53CB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03E64C-5BFA-09FB-4013-21A2721A43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462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BA14B-3818-2100-7BDD-55FD50C28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07A06C-B78A-84AC-2726-7877C83AD2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8A16CA-8019-5EA8-FBA5-0FE232D58D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5A2BC6-D9F6-7E99-44EB-A4B598DE9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16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://www.linkedin.com/in/animeshdanie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8356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Goodcabs Operational Performance Dashboard – 2024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500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data-driven view into trip patterns, passenger behavior, and city-level performance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3310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270040" y="5949077"/>
            <a:ext cx="188166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6E5E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Animesh Daniel</a:t>
            </a:r>
            <a:endParaRPr lang="en-US" sz="2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79CBC5-4E97-93D1-DD4E-CFFBAE9A5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922" y="5822685"/>
            <a:ext cx="503652" cy="647286"/>
          </a:xfrm>
          <a:prstGeom prst="ellipse">
            <a:avLst/>
          </a:prstGeom>
          <a:ln>
            <a:noFill/>
          </a:ln>
          <a:effectLst>
            <a:softEdge rad="635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99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Contact &amp; Connect: </a:t>
            </a:r>
            <a:r>
              <a:rPr lang="en-US" sz="1750" u="sng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 Profile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Company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68509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1911906"/>
            <a:ext cx="28417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Established Presence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Operating in 10 tier-2 cities across India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21885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Empowering Drivers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Supporting local drivers through hometown service model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Passenger Focus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Committed to excellent passenger experience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286381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14" name="Text 11"/>
          <p:cNvSpPr/>
          <p:nvPr/>
        </p:nvSpPr>
        <p:spPr>
          <a:xfrm>
            <a:off x="1020604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2024 Goals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0604" y="70036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Ambitious performance targets to drive growth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108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597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837617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Need for Deeper Insights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682365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Leadership wants visibility into key operational metrics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7597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2837617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Dashboard Requirement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682365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Chief of Operations needs passenger and city-level trends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247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302568"/>
            <a:ext cx="2841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Resource Constraints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79298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Analytics team limited  bandwidth limited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E228C0-38DC-855A-33CC-D95FC99A8148}"/>
              </a:ext>
            </a:extLst>
          </p:cNvPr>
          <p:cNvSpPr/>
          <p:nvPr/>
        </p:nvSpPr>
        <p:spPr>
          <a:xfrm>
            <a:off x="12565490" y="7630957"/>
            <a:ext cx="2029522" cy="5453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932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Dashboard Objective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690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Track Metrics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0162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trips, fare, distance, passenger type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5690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Compare Targets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150162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Monthly targets at city level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5690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Identify Trends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150162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Repeat vs new users, trip distribution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02167" y="3490794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Analyze Temporal Patterns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142693" y="4150162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Weekday vs weekend performance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5733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 data-driven decisions and service optimization aligned with 2024 goals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B219DF-87FA-B174-4EC4-CB1B4A2DE7CD}"/>
              </a:ext>
            </a:extLst>
          </p:cNvPr>
          <p:cNvSpPr/>
          <p:nvPr/>
        </p:nvSpPr>
        <p:spPr>
          <a:xfrm>
            <a:off x="12565490" y="7630957"/>
            <a:ext cx="2029522" cy="5453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12767" y="246238"/>
            <a:ext cx="57133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Model Overview</a:t>
            </a:r>
            <a:endParaRPr lang="en-US" sz="44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4B58422-B001-DB4C-F609-1F25B5E07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75" y="955016"/>
            <a:ext cx="12066553" cy="7028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2321" y="371118"/>
            <a:ext cx="4945261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Power BI Dashboard Snapshots</a:t>
            </a:r>
            <a:endParaRPr lang="en-US" sz="2650" dirty="0"/>
          </a:p>
        </p:txBody>
      </p:sp>
      <p:sp>
        <p:nvSpPr>
          <p:cNvPr id="6" name="Text 2"/>
          <p:cNvSpPr/>
          <p:nvPr/>
        </p:nvSpPr>
        <p:spPr>
          <a:xfrm>
            <a:off x="472321" y="859348"/>
            <a:ext cx="2015728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City Insights</a:t>
            </a:r>
            <a:endParaRPr lang="en-US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6D442C-2646-AFDC-2D39-7EF084E84382}"/>
              </a:ext>
            </a:extLst>
          </p:cNvPr>
          <p:cNvSpPr/>
          <p:nvPr/>
        </p:nvSpPr>
        <p:spPr>
          <a:xfrm>
            <a:off x="12565490" y="7630957"/>
            <a:ext cx="2029522" cy="5453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946B44-3550-6136-28BF-3FBE8095C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20" y="1347579"/>
            <a:ext cx="11380023" cy="63958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9C32BA-7326-C75E-5B34-BB36A64F6E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EB07349-5987-4980-3F4C-E10D53CA16BE}"/>
              </a:ext>
            </a:extLst>
          </p:cNvPr>
          <p:cNvSpPr/>
          <p:nvPr/>
        </p:nvSpPr>
        <p:spPr>
          <a:xfrm>
            <a:off x="472321" y="371118"/>
            <a:ext cx="4945261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Power BI Dashboard Snapshots</a:t>
            </a:r>
            <a:endParaRPr lang="en-US" sz="265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C6CA9050-D977-3A07-2832-869A1644D46A}"/>
              </a:ext>
            </a:extLst>
          </p:cNvPr>
          <p:cNvSpPr/>
          <p:nvPr/>
        </p:nvSpPr>
        <p:spPr>
          <a:xfrm>
            <a:off x="472321" y="859348"/>
            <a:ext cx="2015728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Trip Insights</a:t>
            </a:r>
            <a:endParaRPr lang="en-US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278C51-7EF7-3F47-4B46-5C94C3933E37}"/>
              </a:ext>
            </a:extLst>
          </p:cNvPr>
          <p:cNvSpPr/>
          <p:nvPr/>
        </p:nvSpPr>
        <p:spPr>
          <a:xfrm>
            <a:off x="12565490" y="7630957"/>
            <a:ext cx="2029522" cy="5453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B63F55-68C0-DD5D-EFFF-B777D2074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21" y="1351115"/>
            <a:ext cx="11414879" cy="63358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78676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55757-EA42-9BE5-A0C2-FA3F8774E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99BCE0D-F83B-2581-F51B-132A11330BB1}"/>
              </a:ext>
            </a:extLst>
          </p:cNvPr>
          <p:cNvSpPr/>
          <p:nvPr/>
        </p:nvSpPr>
        <p:spPr>
          <a:xfrm>
            <a:off x="472321" y="371118"/>
            <a:ext cx="4945261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Power BI Dashboard Snapshots</a:t>
            </a:r>
            <a:endParaRPr lang="en-US" sz="265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7A81DD9F-AB0B-0BF5-5C47-2BA066DE4600}"/>
              </a:ext>
            </a:extLst>
          </p:cNvPr>
          <p:cNvSpPr/>
          <p:nvPr/>
        </p:nvSpPr>
        <p:spPr>
          <a:xfrm>
            <a:off x="472321" y="899618"/>
            <a:ext cx="2015728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Trip Insights</a:t>
            </a:r>
            <a:endParaRPr lang="en-US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AD0A1F-18ED-58A1-621E-49C09F6EDDE7}"/>
              </a:ext>
            </a:extLst>
          </p:cNvPr>
          <p:cNvSpPr/>
          <p:nvPr/>
        </p:nvSpPr>
        <p:spPr>
          <a:xfrm>
            <a:off x="12565490" y="7630957"/>
            <a:ext cx="2029522" cy="5453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4A8D88-8C3D-A95C-8F72-9EC8E7270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20" y="1458816"/>
            <a:ext cx="11009766" cy="61721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50274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Recommendations &amp; Key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50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2528649"/>
            <a:ext cx="29798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Operational Efficiency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cities with lower target achievement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8355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New Passenger Acquisition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403884"/>
            <a:ext cx="54864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invest in targeted marketing and onboarding strategies to attract fresh users</a:t>
            </a:r>
            <a:r>
              <a:rPr lang="en-US" sz="1600" dirty="0"/>
              <a:t>.</a:t>
            </a:r>
          </a:p>
        </p:txBody>
      </p:sp>
      <p:sp>
        <p:nvSpPr>
          <p:cNvPr id="10" name="Shape 7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298281"/>
            <a:ext cx="32321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Peak Time Optimization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Optimize resources for weekday vs weekend demand shifts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6052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4" name="Text 11"/>
          <p:cNvSpPr/>
          <p:nvPr/>
        </p:nvSpPr>
        <p:spPr>
          <a:xfrm>
            <a:off x="1530906" y="6683097"/>
            <a:ext cx="3110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Improve Low-Rated Driver Experiences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Conduct driver training and feedback programs to improve service quality.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226</Words>
  <Application>Microsoft Office PowerPoint</Application>
  <PresentationFormat>Custom</PresentationFormat>
  <Paragraphs>57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Roboto Bold</vt:lpstr>
      <vt:lpstr>Arial</vt:lpstr>
      <vt:lpstr>Roboto Slab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Animesh Daniel</cp:lastModifiedBy>
  <cp:revision>11</cp:revision>
  <dcterms:created xsi:type="dcterms:W3CDTF">2025-05-29T10:31:36Z</dcterms:created>
  <dcterms:modified xsi:type="dcterms:W3CDTF">2025-06-01T10:15:26Z</dcterms:modified>
</cp:coreProperties>
</file>